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410" r:id="rId18"/>
    <p:sldId id="411" r:id="rId19"/>
    <p:sldId id="408" r:id="rId20"/>
    <p:sldId id="409" r:id="rId21"/>
    <p:sldId id="407" r:id="rId22"/>
    <p:sldId id="300" r:id="rId23"/>
    <p:sldId id="311" r:id="rId24"/>
    <p:sldId id="401" r:id="rId25"/>
    <p:sldId id="288" r:id="rId26"/>
    <p:sldId id="40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7C"/>
    <a:srgbClr val="0374D9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>
      <p:cViewPr varScale="1">
        <p:scale>
          <a:sx n="109" d="100"/>
          <a:sy n="109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97241" y="876693"/>
            <a:ext cx="100655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30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5B932-6CB5-2041-8D6A-7E90E7FFA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" y="1371599"/>
            <a:ext cx="6193576" cy="4855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703303" y="49366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887256" y="4871786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A0C6FD-EC80-8846-9827-0F0D1FB1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904" y="1371599"/>
            <a:ext cx="5950279" cy="48555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186142-6A18-F544-A752-D44692CD48D9}"/>
              </a:ext>
            </a:extLst>
          </p:cNvPr>
          <p:cNvCxnSpPr>
            <a:cxnSpLocks/>
          </p:cNvCxnSpPr>
          <p:nvPr/>
        </p:nvCxnSpPr>
        <p:spPr>
          <a:xfrm>
            <a:off x="887256" y="1636217"/>
            <a:ext cx="48588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063DB-693D-C04F-8B21-74126148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615312"/>
            <a:ext cx="7273332" cy="585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B4364-F716-E542-874D-65FE72F3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9" y="1498680"/>
            <a:ext cx="5979125" cy="4773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D9433-73AD-0B44-B259-CD73D1BF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57" y="1394488"/>
            <a:ext cx="6078877" cy="48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17623-5F5D-554F-B631-19043E98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781050"/>
            <a:ext cx="9728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0383D-58FC-2E47-80BF-4CCC4D49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781050"/>
            <a:ext cx="9198708" cy="55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BE2A679-CF40-844D-ACC2-64375A6D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68" y="788512"/>
            <a:ext cx="7869062" cy="55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29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F5B0F-64CA-664F-94DB-1F8FEF6A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26" y="1072172"/>
            <a:ext cx="10214747" cy="49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1BDFE-482E-2C4E-AB00-B6CEC8CC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38" y="1055097"/>
            <a:ext cx="6768123" cy="54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E9027-0112-B549-B857-B40039AF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86" y="943645"/>
            <a:ext cx="8783027" cy="55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0E90F-5649-CF4C-83ED-15913FA7E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07" y="573756"/>
            <a:ext cx="7307385" cy="580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05143-7E16-9544-99DC-061F7BDE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4" y="1553352"/>
            <a:ext cx="5959542" cy="4876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22304-F53C-4F44-87CF-33389CEC9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32"/>
          <a:stretch/>
        </p:blipFill>
        <p:spPr>
          <a:xfrm>
            <a:off x="0" y="1644919"/>
            <a:ext cx="6224454" cy="4876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684865">
            <a:off x="4182522" y="4593590"/>
            <a:ext cx="1557992" cy="8534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16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15943">
            <a:off x="9692839" y="4183248"/>
            <a:ext cx="1370508" cy="9578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78863-430E-3942-ACC9-4C32EF01C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55" y="1882794"/>
            <a:ext cx="5373077" cy="41977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8294302" y="4130527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8294302" y="4794147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3593068" y="1360716"/>
            <a:ext cx="455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23 OCTUBRE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>
            <a:off x="6191110" y="4319209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62318</TotalTime>
  <Words>444</Words>
  <Application>Microsoft Macintosh PowerPoint</Application>
  <PresentationFormat>Widescreen</PresentationFormat>
  <Paragraphs>87</Paragraphs>
  <Slides>26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313</cp:revision>
  <dcterms:created xsi:type="dcterms:W3CDTF">2021-01-30T18:55:16Z</dcterms:created>
  <dcterms:modified xsi:type="dcterms:W3CDTF">2021-10-30T22:16:27Z</dcterms:modified>
</cp:coreProperties>
</file>